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94" r:id="rId5"/>
    <p:sldId id="398" r:id="rId6"/>
    <p:sldId id="400" r:id="rId7"/>
    <p:sldId id="397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01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90E15-AE16-48A7-A1A0-8B6B45157BB9}" v="760" dt="2019-02-15T17:31:55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90" autoAdjust="0"/>
    <p:restoredTop sz="94629" autoAdjust="0"/>
  </p:normalViewPr>
  <p:slideViewPr>
    <p:cSldViewPr showGuides="1">
      <p:cViewPr varScale="1">
        <p:scale>
          <a:sx n="95" d="100"/>
          <a:sy n="95" d="100"/>
        </p:scale>
        <p:origin x="65" y="33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EE6B0-C921-42B9-85B8-0706F64642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4AF8A9E-8EF2-40F6-8367-7C07303EBEEA}">
      <dgm:prSet phldrT="[Text]"/>
      <dgm:spPr/>
      <dgm:t>
        <a:bodyPr/>
        <a:lstStyle/>
        <a:p>
          <a:r>
            <a:rPr lang="en-US" dirty="0"/>
            <a:t>80 Lines of Code</a:t>
          </a:r>
        </a:p>
      </dgm:t>
    </dgm:pt>
    <dgm:pt modelId="{0E0E5D19-560D-4CEA-84CE-C9C0F85ACFA7}" type="parTrans" cxnId="{CFEE2F1C-DEE0-4871-BC9B-DB297F83B330}">
      <dgm:prSet/>
      <dgm:spPr/>
      <dgm:t>
        <a:bodyPr/>
        <a:lstStyle/>
        <a:p>
          <a:endParaRPr lang="en-US"/>
        </a:p>
      </dgm:t>
    </dgm:pt>
    <dgm:pt modelId="{9FCFEFA0-00CE-4BC2-AED8-6DB3803859ED}" type="sibTrans" cxnId="{CFEE2F1C-DEE0-4871-BC9B-DB297F83B330}">
      <dgm:prSet/>
      <dgm:spPr/>
      <dgm:t>
        <a:bodyPr/>
        <a:lstStyle/>
        <a:p>
          <a:endParaRPr lang="en-US"/>
        </a:p>
      </dgm:t>
    </dgm:pt>
    <dgm:pt modelId="{47F60A81-F519-4FEC-9876-8E9F309CFF06}">
      <dgm:prSet phldrT="[Text]" phldr="1"/>
      <dgm:spPr/>
      <dgm:t>
        <a:bodyPr/>
        <a:lstStyle/>
        <a:p>
          <a:endParaRPr lang="en-US" dirty="0"/>
        </a:p>
      </dgm:t>
    </dgm:pt>
    <dgm:pt modelId="{ECBECEE3-8BD8-4D83-AA2F-8695DADEDFA8}" type="parTrans" cxnId="{AD28A32D-24DF-4145-B987-E5F54908FAC2}">
      <dgm:prSet/>
      <dgm:spPr/>
      <dgm:t>
        <a:bodyPr/>
        <a:lstStyle/>
        <a:p>
          <a:endParaRPr lang="en-US"/>
        </a:p>
      </dgm:t>
    </dgm:pt>
    <dgm:pt modelId="{3035C3BF-94C2-4068-8B00-757AFBACB9B8}" type="sibTrans" cxnId="{AD28A32D-24DF-4145-B987-E5F54908FAC2}">
      <dgm:prSet/>
      <dgm:spPr/>
      <dgm:t>
        <a:bodyPr/>
        <a:lstStyle/>
        <a:p>
          <a:endParaRPr lang="en-US"/>
        </a:p>
      </dgm:t>
    </dgm:pt>
    <dgm:pt modelId="{7101305C-8B17-41D0-84F8-CCC4F1322760}">
      <dgm:prSet phldrT="[Text]"/>
      <dgm:spPr/>
      <dgm:t>
        <a:bodyPr/>
        <a:lstStyle/>
        <a:p>
          <a:r>
            <a:rPr lang="en-US" dirty="0"/>
            <a:t>11,800 Executions Per Month</a:t>
          </a:r>
        </a:p>
      </dgm:t>
    </dgm:pt>
    <dgm:pt modelId="{0CD8E504-AD0E-4511-A477-55CDB896A2EC}" type="sibTrans" cxnId="{D7CC3A83-7F3B-44AE-A3D2-7E40A379DA79}">
      <dgm:prSet/>
      <dgm:spPr/>
      <dgm:t>
        <a:bodyPr/>
        <a:lstStyle/>
        <a:p>
          <a:endParaRPr lang="en-US"/>
        </a:p>
      </dgm:t>
    </dgm:pt>
    <dgm:pt modelId="{9C27341F-8F27-4312-BD6B-D65C60AF6A99}" type="parTrans" cxnId="{D7CC3A83-7F3B-44AE-A3D2-7E40A379DA79}">
      <dgm:prSet/>
      <dgm:spPr/>
      <dgm:t>
        <a:bodyPr/>
        <a:lstStyle/>
        <a:p>
          <a:endParaRPr lang="en-US"/>
        </a:p>
      </dgm:t>
    </dgm:pt>
    <dgm:pt modelId="{EBA358E4-5570-4BDB-B74B-47E55298EF06}" type="pres">
      <dgm:prSet presAssocID="{177EE6B0-C921-42B9-85B8-0706F6464201}" presName="Name0" presStyleCnt="0">
        <dgm:presLayoutVars>
          <dgm:dir/>
          <dgm:resizeHandles val="exact"/>
        </dgm:presLayoutVars>
      </dgm:prSet>
      <dgm:spPr/>
    </dgm:pt>
    <dgm:pt modelId="{FA64C6EF-8698-486A-B1CD-B63854D75DBC}" type="pres">
      <dgm:prSet presAssocID="{F4AF8A9E-8EF2-40F6-8367-7C07303EBEEA}" presName="node" presStyleLbl="node1" presStyleIdx="0" presStyleCnt="3" custScaleX="145336" custScaleY="273678">
        <dgm:presLayoutVars>
          <dgm:bulletEnabled val="1"/>
        </dgm:presLayoutVars>
      </dgm:prSet>
      <dgm:spPr/>
    </dgm:pt>
    <dgm:pt modelId="{98E27AA9-F371-44D4-935C-CC9F30D83DBF}" type="pres">
      <dgm:prSet presAssocID="{9FCFEFA0-00CE-4BC2-AED8-6DB3803859ED}" presName="sibTrans" presStyleLbl="sibTrans2D1" presStyleIdx="0" presStyleCnt="2"/>
      <dgm:spPr/>
    </dgm:pt>
    <dgm:pt modelId="{84364A00-8B50-4F1B-A84D-FC54E3ACC60E}" type="pres">
      <dgm:prSet presAssocID="{9FCFEFA0-00CE-4BC2-AED8-6DB3803859ED}" presName="connectorText" presStyleLbl="sibTrans2D1" presStyleIdx="0" presStyleCnt="2"/>
      <dgm:spPr/>
    </dgm:pt>
    <dgm:pt modelId="{4FB7B096-1978-422C-B343-2B1FA3B01CF3}" type="pres">
      <dgm:prSet presAssocID="{7101305C-8B17-41D0-84F8-CCC4F1322760}" presName="node" presStyleLbl="node1" presStyleIdx="1" presStyleCnt="3" custScaleX="163992" custScaleY="273678">
        <dgm:presLayoutVars>
          <dgm:bulletEnabled val="1"/>
        </dgm:presLayoutVars>
      </dgm:prSet>
      <dgm:spPr/>
    </dgm:pt>
    <dgm:pt modelId="{7568524B-5C7B-4380-AB73-9B42E1AA7A00}" type="pres">
      <dgm:prSet presAssocID="{0CD8E504-AD0E-4511-A477-55CDB896A2EC}" presName="sibTrans" presStyleLbl="sibTrans2D1" presStyleIdx="1" presStyleCnt="2"/>
      <dgm:spPr/>
    </dgm:pt>
    <dgm:pt modelId="{7E1D860C-3FA3-4807-A55D-1F19102BAE1D}" type="pres">
      <dgm:prSet presAssocID="{0CD8E504-AD0E-4511-A477-55CDB896A2EC}" presName="connectorText" presStyleLbl="sibTrans2D1" presStyleIdx="1" presStyleCnt="2"/>
      <dgm:spPr/>
    </dgm:pt>
    <dgm:pt modelId="{78377D45-01EC-48D8-8CDC-B82B8F5150C2}" type="pres">
      <dgm:prSet presAssocID="{47F60A81-F519-4FEC-9876-8E9F309CFF06}" presName="node" presStyleLbl="node1" presStyleIdx="2" presStyleCnt="3" custScaleX="160872" custScaleY="275340">
        <dgm:presLayoutVars>
          <dgm:bulletEnabled val="1"/>
        </dgm:presLayoutVars>
      </dgm:prSet>
      <dgm:spPr/>
    </dgm:pt>
  </dgm:ptLst>
  <dgm:cxnLst>
    <dgm:cxn modelId="{CFEE2F1C-DEE0-4871-BC9B-DB297F83B330}" srcId="{177EE6B0-C921-42B9-85B8-0706F6464201}" destId="{F4AF8A9E-8EF2-40F6-8367-7C07303EBEEA}" srcOrd="0" destOrd="0" parTransId="{0E0E5D19-560D-4CEA-84CE-C9C0F85ACFA7}" sibTransId="{9FCFEFA0-00CE-4BC2-AED8-6DB3803859ED}"/>
    <dgm:cxn modelId="{06FF9F21-0494-4AB5-9A7B-DB9DE0E13B7B}" type="presOf" srcId="{7101305C-8B17-41D0-84F8-CCC4F1322760}" destId="{4FB7B096-1978-422C-B343-2B1FA3B01CF3}" srcOrd="0" destOrd="0" presId="urn:microsoft.com/office/officeart/2005/8/layout/process1"/>
    <dgm:cxn modelId="{09DD7C23-CED7-49E7-802E-DA88E9D36E94}" type="presOf" srcId="{9FCFEFA0-00CE-4BC2-AED8-6DB3803859ED}" destId="{84364A00-8B50-4F1B-A84D-FC54E3ACC60E}" srcOrd="1" destOrd="0" presId="urn:microsoft.com/office/officeart/2005/8/layout/process1"/>
    <dgm:cxn modelId="{AD28A32D-24DF-4145-B987-E5F54908FAC2}" srcId="{177EE6B0-C921-42B9-85B8-0706F6464201}" destId="{47F60A81-F519-4FEC-9876-8E9F309CFF06}" srcOrd="2" destOrd="0" parTransId="{ECBECEE3-8BD8-4D83-AA2F-8695DADEDFA8}" sibTransId="{3035C3BF-94C2-4068-8B00-757AFBACB9B8}"/>
    <dgm:cxn modelId="{D7CC3A83-7F3B-44AE-A3D2-7E40A379DA79}" srcId="{177EE6B0-C921-42B9-85B8-0706F6464201}" destId="{7101305C-8B17-41D0-84F8-CCC4F1322760}" srcOrd="1" destOrd="0" parTransId="{9C27341F-8F27-4312-BD6B-D65C60AF6A99}" sibTransId="{0CD8E504-AD0E-4511-A477-55CDB896A2EC}"/>
    <dgm:cxn modelId="{1EFE98A8-72E9-4309-BC98-47622E94354D}" type="presOf" srcId="{0CD8E504-AD0E-4511-A477-55CDB896A2EC}" destId="{7568524B-5C7B-4380-AB73-9B42E1AA7A00}" srcOrd="0" destOrd="0" presId="urn:microsoft.com/office/officeart/2005/8/layout/process1"/>
    <dgm:cxn modelId="{77B4ACAB-F642-4435-BA41-1EDA478398EA}" type="presOf" srcId="{47F60A81-F519-4FEC-9876-8E9F309CFF06}" destId="{78377D45-01EC-48D8-8CDC-B82B8F5150C2}" srcOrd="0" destOrd="0" presId="urn:microsoft.com/office/officeart/2005/8/layout/process1"/>
    <dgm:cxn modelId="{A5820DAD-01FA-4C04-B1FA-D8F7692243D7}" type="presOf" srcId="{177EE6B0-C921-42B9-85B8-0706F6464201}" destId="{EBA358E4-5570-4BDB-B74B-47E55298EF06}" srcOrd="0" destOrd="0" presId="urn:microsoft.com/office/officeart/2005/8/layout/process1"/>
    <dgm:cxn modelId="{745752AF-597B-4D6D-879E-1345AF6EB21A}" type="presOf" srcId="{F4AF8A9E-8EF2-40F6-8367-7C07303EBEEA}" destId="{FA64C6EF-8698-486A-B1CD-B63854D75DBC}" srcOrd="0" destOrd="0" presId="urn:microsoft.com/office/officeart/2005/8/layout/process1"/>
    <dgm:cxn modelId="{0383B5D5-C7E6-4BE3-9628-D63B34B5A12E}" type="presOf" srcId="{0CD8E504-AD0E-4511-A477-55CDB896A2EC}" destId="{7E1D860C-3FA3-4807-A55D-1F19102BAE1D}" srcOrd="1" destOrd="0" presId="urn:microsoft.com/office/officeart/2005/8/layout/process1"/>
    <dgm:cxn modelId="{C152D6F5-429A-4A31-B9B0-97A3E84E662D}" type="presOf" srcId="{9FCFEFA0-00CE-4BC2-AED8-6DB3803859ED}" destId="{98E27AA9-F371-44D4-935C-CC9F30D83DBF}" srcOrd="0" destOrd="0" presId="urn:microsoft.com/office/officeart/2005/8/layout/process1"/>
    <dgm:cxn modelId="{01E04D94-91CF-47AF-9138-357A98828D31}" type="presParOf" srcId="{EBA358E4-5570-4BDB-B74B-47E55298EF06}" destId="{FA64C6EF-8698-486A-B1CD-B63854D75DBC}" srcOrd="0" destOrd="0" presId="urn:microsoft.com/office/officeart/2005/8/layout/process1"/>
    <dgm:cxn modelId="{C6A23DFC-676D-47C5-ADAD-C814803338E0}" type="presParOf" srcId="{EBA358E4-5570-4BDB-B74B-47E55298EF06}" destId="{98E27AA9-F371-44D4-935C-CC9F30D83DBF}" srcOrd="1" destOrd="0" presId="urn:microsoft.com/office/officeart/2005/8/layout/process1"/>
    <dgm:cxn modelId="{58B244E0-3CD2-4B32-A96E-95FB167CBA96}" type="presParOf" srcId="{98E27AA9-F371-44D4-935C-CC9F30D83DBF}" destId="{84364A00-8B50-4F1B-A84D-FC54E3ACC60E}" srcOrd="0" destOrd="0" presId="urn:microsoft.com/office/officeart/2005/8/layout/process1"/>
    <dgm:cxn modelId="{D647E8B5-5F10-4190-97CB-FEC6A0D63254}" type="presParOf" srcId="{EBA358E4-5570-4BDB-B74B-47E55298EF06}" destId="{4FB7B096-1978-422C-B343-2B1FA3B01CF3}" srcOrd="2" destOrd="0" presId="urn:microsoft.com/office/officeart/2005/8/layout/process1"/>
    <dgm:cxn modelId="{98D97201-16B6-4033-A920-58B225BDCC32}" type="presParOf" srcId="{EBA358E4-5570-4BDB-B74B-47E55298EF06}" destId="{7568524B-5C7B-4380-AB73-9B42E1AA7A00}" srcOrd="3" destOrd="0" presId="urn:microsoft.com/office/officeart/2005/8/layout/process1"/>
    <dgm:cxn modelId="{29910747-4C60-45A6-83EB-57BCD3067985}" type="presParOf" srcId="{7568524B-5C7B-4380-AB73-9B42E1AA7A00}" destId="{7E1D860C-3FA3-4807-A55D-1F19102BAE1D}" srcOrd="0" destOrd="0" presId="urn:microsoft.com/office/officeart/2005/8/layout/process1"/>
    <dgm:cxn modelId="{217F1E33-276A-49CB-8CE0-0676F5CEDEFB}" type="presParOf" srcId="{EBA358E4-5570-4BDB-B74B-47E55298EF06}" destId="{78377D45-01EC-48D8-8CDC-B82B8F5150C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4C6EF-8698-486A-B1CD-B63854D75DBC}">
      <dsp:nvSpPr>
        <dsp:cNvPr id="0" name=""/>
        <dsp:cNvSpPr/>
      </dsp:nvSpPr>
      <dsp:spPr>
        <a:xfrm>
          <a:off x="2904" y="1295868"/>
          <a:ext cx="2500807" cy="282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80 Lines of Code</a:t>
          </a:r>
        </a:p>
      </dsp:txBody>
      <dsp:txXfrm>
        <a:off x="76150" y="1369114"/>
        <a:ext cx="2354315" cy="2679026"/>
      </dsp:txXfrm>
    </dsp:sp>
    <dsp:sp modelId="{98E27AA9-F371-44D4-935C-CC9F30D83DBF}">
      <dsp:nvSpPr>
        <dsp:cNvPr id="0" name=""/>
        <dsp:cNvSpPr/>
      </dsp:nvSpPr>
      <dsp:spPr>
        <a:xfrm>
          <a:off x="2675782" y="2495260"/>
          <a:ext cx="364789" cy="4267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675782" y="2580607"/>
        <a:ext cx="255352" cy="256041"/>
      </dsp:txXfrm>
    </dsp:sp>
    <dsp:sp modelId="{4FB7B096-1978-422C-B343-2B1FA3B01CF3}">
      <dsp:nvSpPr>
        <dsp:cNvPr id="0" name=""/>
        <dsp:cNvSpPr/>
      </dsp:nvSpPr>
      <dsp:spPr>
        <a:xfrm>
          <a:off x="3191994" y="1295868"/>
          <a:ext cx="2821822" cy="2825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11,800 Executions Per Month</a:t>
          </a:r>
        </a:p>
      </dsp:txBody>
      <dsp:txXfrm>
        <a:off x="3274642" y="1378516"/>
        <a:ext cx="2656526" cy="2660222"/>
      </dsp:txXfrm>
    </dsp:sp>
    <dsp:sp modelId="{7568524B-5C7B-4380-AB73-9B42E1AA7A00}">
      <dsp:nvSpPr>
        <dsp:cNvPr id="0" name=""/>
        <dsp:cNvSpPr/>
      </dsp:nvSpPr>
      <dsp:spPr>
        <a:xfrm>
          <a:off x="6185887" y="2495260"/>
          <a:ext cx="364789" cy="4267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185887" y="2580607"/>
        <a:ext cx="255352" cy="256041"/>
      </dsp:txXfrm>
    </dsp:sp>
    <dsp:sp modelId="{78377D45-01EC-48D8-8CDC-B82B8F5150C2}">
      <dsp:nvSpPr>
        <dsp:cNvPr id="0" name=""/>
        <dsp:cNvSpPr/>
      </dsp:nvSpPr>
      <dsp:spPr>
        <a:xfrm>
          <a:off x="6702099" y="1287289"/>
          <a:ext cx="2768136" cy="2842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6783175" y="1368365"/>
        <a:ext cx="2605984" cy="2680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3/13/2019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3/13/2019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381000"/>
            <a:ext cx="1173479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066801"/>
            <a:ext cx="11734799" cy="49530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8811" y="6308938"/>
            <a:ext cx="838201" cy="276228"/>
          </a:xfrm>
        </p:spPr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01CC78-A63F-4B8A-A609-656C21113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012" y="6036106"/>
            <a:ext cx="531813" cy="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pac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381000"/>
            <a:ext cx="11734799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066801"/>
            <a:ext cx="11734799" cy="49530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8811" y="6308938"/>
            <a:ext cx="838201" cy="276228"/>
          </a:xfrm>
        </p:spPr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01CC78-A63F-4B8A-A609-656C211138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012" y="6036106"/>
            <a:ext cx="531813" cy="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7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6" r:id="rId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14.png"/><Relationship Id="rId10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14.png"/><Relationship Id="rId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F92C4-0613-429E-BA2F-EFE0A2990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839198" cy="2895600"/>
          </a:xfrm>
        </p:spPr>
        <p:txBody>
          <a:bodyPr anchor="t"/>
          <a:lstStyle/>
          <a:p>
            <a:r>
              <a:rPr lang="en-US" dirty="0" err="1"/>
              <a:t>Powershell</a:t>
            </a:r>
            <a:r>
              <a:rPr lang="en-US" dirty="0"/>
              <a:t> As A Service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F02CEA-AD3C-469A-8E90-C0D335F4F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Grote</a:t>
            </a:r>
          </a:p>
          <a:p>
            <a:r>
              <a:rPr lang="en-US" dirty="0"/>
              <a:t>Datacenter Solutions Architect</a:t>
            </a:r>
          </a:p>
          <a:p>
            <a:r>
              <a:rPr lang="en-US" dirty="0"/>
              <a:t>Allied Digital Services LLC</a:t>
            </a:r>
          </a:p>
        </p:txBody>
      </p:sp>
    </p:spTree>
    <p:extLst>
      <p:ext uri="{BB962C8B-B14F-4D97-AF65-F5344CB8AC3E}">
        <p14:creationId xmlns:p14="http://schemas.microsoft.com/office/powerpoint/2010/main" val="408419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8E957-2183-4DB2-B9B8-A82A87E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572000"/>
            <a:ext cx="2373148" cy="166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3C90-B091-4BAF-B1C0-5E83124A576A}"/>
              </a:ext>
            </a:extLst>
          </p:cNvPr>
          <p:cNvSpPr txBox="1"/>
          <p:nvPr/>
        </p:nvSpPr>
        <p:spPr>
          <a:xfrm>
            <a:off x="303212" y="623786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Deployment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64F92-316C-4D41-87F7-523609624346}"/>
              </a:ext>
            </a:extLst>
          </p:cNvPr>
          <p:cNvGrpSpPr/>
          <p:nvPr/>
        </p:nvGrpSpPr>
        <p:grpSpPr>
          <a:xfrm>
            <a:off x="6786298" y="2014142"/>
            <a:ext cx="2373148" cy="1855271"/>
            <a:chOff x="6627812" y="3581400"/>
            <a:chExt cx="2373148" cy="1855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512893-0223-4D26-88C2-795202603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7812" y="3581400"/>
              <a:ext cx="2373148" cy="14859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7528E-3DCF-4B3C-BBF4-6B3BC3C542C3}"/>
                </a:ext>
              </a:extLst>
            </p:cNvPr>
            <p:cNvSpPr/>
            <p:nvPr/>
          </p:nvSpPr>
          <p:spPr>
            <a:xfrm>
              <a:off x="6627812" y="5067339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Orchestration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EF502F-C113-4BB7-A465-0A972710E88D}"/>
              </a:ext>
            </a:extLst>
          </p:cNvPr>
          <p:cNvGrpSpPr/>
          <p:nvPr/>
        </p:nvGrpSpPr>
        <p:grpSpPr>
          <a:xfrm>
            <a:off x="3427412" y="3200400"/>
            <a:ext cx="2373148" cy="2062105"/>
            <a:chOff x="3198812" y="1524000"/>
            <a:chExt cx="2373148" cy="20621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52670C-4EAB-4522-A8D9-DA110BC4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812" y="1524000"/>
              <a:ext cx="2367705" cy="16927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5669AA-CEEA-4608-ADC1-99EF6EC22ADE}"/>
                </a:ext>
              </a:extLst>
            </p:cNvPr>
            <p:cNvSpPr/>
            <p:nvPr/>
          </p:nvSpPr>
          <p:spPr>
            <a:xfrm>
              <a:off x="3198812" y="3216773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Script / Template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AAA326-02B8-4B2F-96DD-2DCDFD8963FD}"/>
              </a:ext>
            </a:extLst>
          </p:cNvPr>
          <p:cNvGrpSpPr/>
          <p:nvPr/>
        </p:nvGrpSpPr>
        <p:grpSpPr>
          <a:xfrm>
            <a:off x="9675812" y="152400"/>
            <a:ext cx="2384034" cy="2031019"/>
            <a:chOff x="9371012" y="1271552"/>
            <a:chExt cx="2384034" cy="20310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CC342E-DB22-4E93-BCD3-3CDAFAFD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1012" y="1271552"/>
              <a:ext cx="2384034" cy="16982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6A8B64-E588-4459-805A-D0D48B4FBEB3}"/>
                </a:ext>
              </a:extLst>
            </p:cNvPr>
            <p:cNvSpPr/>
            <p:nvPr/>
          </p:nvSpPr>
          <p:spPr>
            <a:xfrm>
              <a:off x="9371012" y="2964017"/>
              <a:ext cx="2373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Continuous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01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8E957-2183-4DB2-B9B8-A82A87E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5588" y="4156"/>
            <a:ext cx="2373148" cy="166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3C90-B091-4BAF-B1C0-5E83124A576A}"/>
              </a:ext>
            </a:extLst>
          </p:cNvPr>
          <p:cNvSpPr txBox="1"/>
          <p:nvPr/>
        </p:nvSpPr>
        <p:spPr>
          <a:xfrm>
            <a:off x="-5400840" y="164481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Deployment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64F92-316C-4D41-87F7-523609624346}"/>
              </a:ext>
            </a:extLst>
          </p:cNvPr>
          <p:cNvGrpSpPr/>
          <p:nvPr/>
        </p:nvGrpSpPr>
        <p:grpSpPr>
          <a:xfrm>
            <a:off x="6627812" y="-4876800"/>
            <a:ext cx="2373148" cy="1855271"/>
            <a:chOff x="6627812" y="3581400"/>
            <a:chExt cx="2373148" cy="1855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512893-0223-4D26-88C2-795202603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7812" y="3581400"/>
              <a:ext cx="2373148" cy="14859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7528E-3DCF-4B3C-BBF4-6B3BC3C542C3}"/>
                </a:ext>
              </a:extLst>
            </p:cNvPr>
            <p:cNvSpPr/>
            <p:nvPr/>
          </p:nvSpPr>
          <p:spPr>
            <a:xfrm>
              <a:off x="6627812" y="5067339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Orchestration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EF502F-C113-4BB7-A465-0A972710E88D}"/>
              </a:ext>
            </a:extLst>
          </p:cNvPr>
          <p:cNvGrpSpPr/>
          <p:nvPr/>
        </p:nvGrpSpPr>
        <p:grpSpPr>
          <a:xfrm>
            <a:off x="3503612" y="9601200"/>
            <a:ext cx="2373148" cy="2062105"/>
            <a:chOff x="3198812" y="1524000"/>
            <a:chExt cx="2373148" cy="20621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52670C-4EAB-4522-A8D9-DA110BC4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812" y="1524000"/>
              <a:ext cx="2367705" cy="16927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5669AA-CEEA-4608-ADC1-99EF6EC22ADE}"/>
                </a:ext>
              </a:extLst>
            </p:cNvPr>
            <p:cNvSpPr/>
            <p:nvPr/>
          </p:nvSpPr>
          <p:spPr>
            <a:xfrm>
              <a:off x="3198812" y="3216773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Script / Template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AAA326-02B8-4B2F-96DD-2DCDFD8963FD}"/>
              </a:ext>
            </a:extLst>
          </p:cNvPr>
          <p:cNvGrpSpPr/>
          <p:nvPr/>
        </p:nvGrpSpPr>
        <p:grpSpPr>
          <a:xfrm>
            <a:off x="4902395" y="381000"/>
            <a:ext cx="2384034" cy="2031019"/>
            <a:chOff x="9371012" y="1271552"/>
            <a:chExt cx="2384034" cy="20310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CC342E-DB22-4E93-BCD3-3CDAFAFD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1012" y="1271552"/>
              <a:ext cx="2384034" cy="16982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6A8B64-E588-4459-805A-D0D48B4FBEB3}"/>
                </a:ext>
              </a:extLst>
            </p:cNvPr>
            <p:cNvSpPr/>
            <p:nvPr/>
          </p:nvSpPr>
          <p:spPr>
            <a:xfrm>
              <a:off x="9371012" y="2964017"/>
              <a:ext cx="2373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Continuous Deployment</a:t>
              </a:r>
            </a:p>
          </p:txBody>
        </p:sp>
      </p:grpSp>
      <p:pic>
        <p:nvPicPr>
          <p:cNvPr id="5122" name="Picture 2" descr="Image result for azure devops pipelines">
            <a:extLst>
              <a:ext uri="{FF2B5EF4-FFF2-40B4-BE49-F238E27FC236}">
                <a16:creationId xmlns:a16="http://schemas.microsoft.com/office/drawing/2014/main" id="{ABB7B8D1-9799-4BE2-A060-DC25C336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2749310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appveyor">
            <a:extLst>
              <a:ext uri="{FF2B5EF4-FFF2-40B4-BE49-F238E27FC236}">
                <a16:creationId xmlns:a16="http://schemas.microsoft.com/office/drawing/2014/main" id="{ADE2FA80-5230-4939-859E-AC392363D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317" y="5038655"/>
            <a:ext cx="50196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jenkins">
            <a:extLst>
              <a:ext uri="{FF2B5EF4-FFF2-40B4-BE49-F238E27FC236}">
                <a16:creationId xmlns:a16="http://schemas.microsoft.com/office/drawing/2014/main" id="{6540A446-2EB8-4CAC-BDD3-B0DD2991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24120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travis ci">
            <a:extLst>
              <a:ext uri="{FF2B5EF4-FFF2-40B4-BE49-F238E27FC236}">
                <a16:creationId xmlns:a16="http://schemas.microsoft.com/office/drawing/2014/main" id="{A48D1DCE-345D-4B8F-89D3-3C7DE34F3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83" y="4886399"/>
            <a:ext cx="38290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circleci">
            <a:extLst>
              <a:ext uri="{FF2B5EF4-FFF2-40B4-BE49-F238E27FC236}">
                <a16:creationId xmlns:a16="http://schemas.microsoft.com/office/drawing/2014/main" id="{A30EC38E-8B45-4DC0-B325-CD1DD760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085" y="221600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79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8E957-2183-4DB2-B9B8-A82A87E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572000"/>
            <a:ext cx="2373148" cy="166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3C90-B091-4BAF-B1C0-5E83124A576A}"/>
              </a:ext>
            </a:extLst>
          </p:cNvPr>
          <p:cNvSpPr txBox="1"/>
          <p:nvPr/>
        </p:nvSpPr>
        <p:spPr>
          <a:xfrm>
            <a:off x="303212" y="623786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Deployment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64F92-316C-4D41-87F7-523609624346}"/>
              </a:ext>
            </a:extLst>
          </p:cNvPr>
          <p:cNvGrpSpPr/>
          <p:nvPr/>
        </p:nvGrpSpPr>
        <p:grpSpPr>
          <a:xfrm>
            <a:off x="6786298" y="2014142"/>
            <a:ext cx="2373148" cy="1855271"/>
            <a:chOff x="6627812" y="3581400"/>
            <a:chExt cx="2373148" cy="1855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512893-0223-4D26-88C2-795202603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7812" y="3581400"/>
              <a:ext cx="2373148" cy="14859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7528E-3DCF-4B3C-BBF4-6B3BC3C542C3}"/>
                </a:ext>
              </a:extLst>
            </p:cNvPr>
            <p:cNvSpPr/>
            <p:nvPr/>
          </p:nvSpPr>
          <p:spPr>
            <a:xfrm>
              <a:off x="6627812" y="5067339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Orchestration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EF502F-C113-4BB7-A465-0A972710E88D}"/>
              </a:ext>
            </a:extLst>
          </p:cNvPr>
          <p:cNvGrpSpPr/>
          <p:nvPr/>
        </p:nvGrpSpPr>
        <p:grpSpPr>
          <a:xfrm>
            <a:off x="3427412" y="3200400"/>
            <a:ext cx="2373148" cy="2062105"/>
            <a:chOff x="3198812" y="1524000"/>
            <a:chExt cx="2373148" cy="20621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52670C-4EAB-4522-A8D9-DA110BC4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812" y="1524000"/>
              <a:ext cx="2367705" cy="16927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5669AA-CEEA-4608-ADC1-99EF6EC22ADE}"/>
                </a:ext>
              </a:extLst>
            </p:cNvPr>
            <p:cNvSpPr/>
            <p:nvPr/>
          </p:nvSpPr>
          <p:spPr>
            <a:xfrm>
              <a:off x="3198812" y="3216773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Script / Template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AAA326-02B8-4B2F-96DD-2DCDFD8963FD}"/>
              </a:ext>
            </a:extLst>
          </p:cNvPr>
          <p:cNvGrpSpPr/>
          <p:nvPr/>
        </p:nvGrpSpPr>
        <p:grpSpPr>
          <a:xfrm>
            <a:off x="9675812" y="152400"/>
            <a:ext cx="2384034" cy="2031019"/>
            <a:chOff x="9371012" y="1271552"/>
            <a:chExt cx="2384034" cy="20310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CC342E-DB22-4E93-BCD3-3CDAFAFD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1012" y="1271552"/>
              <a:ext cx="2384034" cy="16982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6A8B64-E588-4459-805A-D0D48B4FBEB3}"/>
                </a:ext>
              </a:extLst>
            </p:cNvPr>
            <p:cNvSpPr/>
            <p:nvPr/>
          </p:nvSpPr>
          <p:spPr>
            <a:xfrm>
              <a:off x="9371012" y="2964017"/>
              <a:ext cx="2373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Continuous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48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81DB9E-B27F-4EC8-AF52-D7F227D0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Functions Costs – Ticket 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B4B0EA-86B8-4D03-AF53-7F77CC4F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66800"/>
            <a:ext cx="11734799" cy="57149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746A27C-9D95-42E9-A6D3-5E0721B604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4494953"/>
              </p:ext>
            </p:extLst>
          </p:nvPr>
        </p:nvGraphicFramePr>
        <p:xfrm>
          <a:off x="1357840" y="838200"/>
          <a:ext cx="9473141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1C115FF-D50D-4F2D-850C-464DACAB8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641" y="2209800"/>
            <a:ext cx="2191693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48678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FEBA-B30D-4CFE-9EA4-06B039C6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3F9D91-AA55-466E-991E-98835961A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88825" cy="6855409"/>
          </a:xfrm>
        </p:spPr>
      </p:pic>
    </p:spTree>
    <p:extLst>
      <p:ext uri="{BB962C8B-B14F-4D97-AF65-F5344CB8AC3E}">
        <p14:creationId xmlns:p14="http://schemas.microsoft.com/office/powerpoint/2010/main" val="143983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ED8AE1-64DD-40D7-94DF-6FD8692BA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591256"/>
              </p:ext>
            </p:extLst>
          </p:nvPr>
        </p:nvGraphicFramePr>
        <p:xfrm>
          <a:off x="760412" y="685800"/>
          <a:ext cx="11353800" cy="5257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838451">
                  <a:extLst>
                    <a:ext uri="{9D8B030D-6E8A-4147-A177-3AD203B41FA5}">
                      <a16:colId xmlns:a16="http://schemas.microsoft.com/office/drawing/2014/main" val="4038888603"/>
                    </a:ext>
                  </a:extLst>
                </a:gridCol>
                <a:gridCol w="2469819">
                  <a:extLst>
                    <a:ext uri="{9D8B030D-6E8A-4147-A177-3AD203B41FA5}">
                      <a16:colId xmlns:a16="http://schemas.microsoft.com/office/drawing/2014/main" val="1790518075"/>
                    </a:ext>
                  </a:extLst>
                </a:gridCol>
                <a:gridCol w="1548246">
                  <a:extLst>
                    <a:ext uri="{9D8B030D-6E8A-4147-A177-3AD203B41FA5}">
                      <a16:colId xmlns:a16="http://schemas.microsoft.com/office/drawing/2014/main" val="2054828930"/>
                    </a:ext>
                  </a:extLst>
                </a:gridCol>
                <a:gridCol w="4497284">
                  <a:extLst>
                    <a:ext uri="{9D8B030D-6E8A-4147-A177-3AD203B41FA5}">
                      <a16:colId xmlns:a16="http://schemas.microsoft.com/office/drawing/2014/main" val="2154957001"/>
                    </a:ext>
                  </a:extLst>
                </a:gridCol>
              </a:tblGrid>
              <a:tr h="1051560">
                <a:tc>
                  <a:txBody>
                    <a:bodyPr/>
                    <a:lstStyle/>
                    <a:p>
                      <a:r>
                        <a:rPr lang="en-US" sz="280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Powershell</a:t>
                      </a:r>
                      <a:r>
                        <a:rPr lang="en-US" sz="2800" dirty="0"/>
                        <a:t>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Best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957992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r>
                        <a:rPr lang="en-US" sz="2800" dirty="0"/>
                        <a:t>AWS 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Powershell</a:t>
                      </a:r>
                      <a:r>
                        <a:rPr lang="en-US" sz="2800" dirty="0"/>
                        <a:t>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Microservices/APIs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64008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r>
                        <a:rPr lang="en-US" sz="2800" dirty="0"/>
                        <a:t>Azure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Windows </a:t>
                      </a:r>
                      <a:r>
                        <a:rPr lang="en-US" sz="2800" dirty="0" err="1"/>
                        <a:t>Powershell</a:t>
                      </a:r>
                      <a:r>
                        <a:rPr lang="en-US" sz="2800" dirty="0"/>
                        <a:t> 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Windows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Beginners, Long Running 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488459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r>
                        <a:rPr lang="en-US" sz="2800" dirty="0"/>
                        <a:t>Azure Functions 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Windows </a:t>
                      </a:r>
                      <a:r>
                        <a:rPr lang="en-US" sz="2800" dirty="0" err="1"/>
                        <a:t>Powershell</a:t>
                      </a:r>
                      <a:r>
                        <a:rPr lang="en-US" sz="2800" dirty="0"/>
                        <a:t> 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Windows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Experimental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2539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r>
                        <a:rPr lang="en-US" sz="2800" dirty="0"/>
                        <a:t>Azure Functions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Powershell</a:t>
                      </a:r>
                      <a:r>
                        <a:rPr lang="en-US" sz="2800" dirty="0"/>
                        <a:t>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Microservices/APIs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6712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1CC3F3A-1281-459D-9FB7-DAF1409D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685800" cy="469557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cHyORCvjYEL9VgTdmzky78ebbe6pU2L3W5J5MtDN88flOyk0wfJa_lQ">
            <a:extLst>
              <a:ext uri="{FF2B5EF4-FFF2-40B4-BE49-F238E27FC236}">
                <a16:creationId xmlns:a16="http://schemas.microsoft.com/office/drawing/2014/main" id="{BBF3795B-E1F6-4967-BFD0-322DFABE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" y="3107531"/>
            <a:ext cx="666123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zure functions">
            <a:extLst>
              <a:ext uri="{FF2B5EF4-FFF2-40B4-BE49-F238E27FC236}">
                <a16:creationId xmlns:a16="http://schemas.microsoft.com/office/drawing/2014/main" id="{D1EE1846-C64B-4C90-882E-A1DF55F40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" y="4038600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B8DD6-B8D6-4EB2-8650-70B1C78D9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6" y="5029200"/>
            <a:ext cx="67212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an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8E957-2183-4DB2-B9B8-A82A87E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572000"/>
            <a:ext cx="2373148" cy="166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3C90-B091-4BAF-B1C0-5E83124A576A}"/>
              </a:ext>
            </a:extLst>
          </p:cNvPr>
          <p:cNvSpPr txBox="1"/>
          <p:nvPr/>
        </p:nvSpPr>
        <p:spPr>
          <a:xfrm>
            <a:off x="303212" y="623786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Deployment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64F92-316C-4D41-87F7-523609624346}"/>
              </a:ext>
            </a:extLst>
          </p:cNvPr>
          <p:cNvGrpSpPr/>
          <p:nvPr/>
        </p:nvGrpSpPr>
        <p:grpSpPr>
          <a:xfrm>
            <a:off x="6786298" y="2014142"/>
            <a:ext cx="2373148" cy="1855271"/>
            <a:chOff x="6627812" y="3581400"/>
            <a:chExt cx="2373148" cy="1855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512893-0223-4D26-88C2-795202603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7812" y="3581400"/>
              <a:ext cx="2373148" cy="14859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7528E-3DCF-4B3C-BBF4-6B3BC3C542C3}"/>
                </a:ext>
              </a:extLst>
            </p:cNvPr>
            <p:cNvSpPr/>
            <p:nvPr/>
          </p:nvSpPr>
          <p:spPr>
            <a:xfrm>
              <a:off x="6627812" y="5067339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Orchestration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EF502F-C113-4BB7-A465-0A972710E88D}"/>
              </a:ext>
            </a:extLst>
          </p:cNvPr>
          <p:cNvGrpSpPr/>
          <p:nvPr/>
        </p:nvGrpSpPr>
        <p:grpSpPr>
          <a:xfrm>
            <a:off x="3427412" y="3200400"/>
            <a:ext cx="2373148" cy="2062105"/>
            <a:chOff x="3198812" y="1524000"/>
            <a:chExt cx="2373148" cy="20621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52670C-4EAB-4522-A8D9-DA110BC4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812" y="1524000"/>
              <a:ext cx="2367705" cy="16927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5669AA-CEEA-4608-ADC1-99EF6EC22ADE}"/>
                </a:ext>
              </a:extLst>
            </p:cNvPr>
            <p:cNvSpPr/>
            <p:nvPr/>
          </p:nvSpPr>
          <p:spPr>
            <a:xfrm>
              <a:off x="3198812" y="3216773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Script / Template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AAA326-02B8-4B2F-96DD-2DCDFD8963FD}"/>
              </a:ext>
            </a:extLst>
          </p:cNvPr>
          <p:cNvGrpSpPr/>
          <p:nvPr/>
        </p:nvGrpSpPr>
        <p:grpSpPr>
          <a:xfrm>
            <a:off x="9675812" y="152400"/>
            <a:ext cx="2384034" cy="2031019"/>
            <a:chOff x="9371012" y="1271552"/>
            <a:chExt cx="2384034" cy="20310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CC342E-DB22-4E93-BCD3-3CDAFAFD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1012" y="1271552"/>
              <a:ext cx="2384034" cy="16982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6A8B64-E588-4459-805A-D0D48B4FBEB3}"/>
                </a:ext>
              </a:extLst>
            </p:cNvPr>
            <p:cNvSpPr/>
            <p:nvPr/>
          </p:nvSpPr>
          <p:spPr>
            <a:xfrm>
              <a:off x="9371012" y="2964017"/>
              <a:ext cx="2373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Continuous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5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8E957-2183-4DB2-B9B8-A82A87E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12" y="379675"/>
            <a:ext cx="2373148" cy="166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3C90-B091-4BAF-B1C0-5E83124A576A}"/>
              </a:ext>
            </a:extLst>
          </p:cNvPr>
          <p:cNvSpPr txBox="1"/>
          <p:nvPr/>
        </p:nvSpPr>
        <p:spPr>
          <a:xfrm>
            <a:off x="5103812" y="204554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Deployment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3BF505-AEA4-4BD3-B345-97810D464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3133704"/>
            <a:ext cx="685800" cy="4695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4DED20-5426-4039-9CCC-EF08B2D2AB8E}"/>
              </a:ext>
            </a:extLst>
          </p:cNvPr>
          <p:cNvSpPr/>
          <p:nvPr/>
        </p:nvSpPr>
        <p:spPr>
          <a:xfrm>
            <a:off x="1141412" y="3045316"/>
            <a:ext cx="4646612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https://aws.amazon.com/blogs/developer/announcing-lambda-support-for-powershell-core/</a:t>
            </a:r>
          </a:p>
        </p:txBody>
      </p:sp>
      <p:pic>
        <p:nvPicPr>
          <p:cNvPr id="18" name="Picture 2" descr="https://encrypted-tbn0.gstatic.com/images?q=tbn:ANd9GcQcHyORCvjYEL9VgTdmzky78ebbe6pU2L3W5J5MtDN88flOyk0wfJa_lQ">
            <a:extLst>
              <a:ext uri="{FF2B5EF4-FFF2-40B4-BE49-F238E27FC236}">
                <a16:creationId xmlns:a16="http://schemas.microsoft.com/office/drawing/2014/main" id="{A83B8D81-66FB-42B9-894B-838267035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89" y="4657704"/>
            <a:ext cx="666123" cy="60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1DE4559-6B47-43F3-A63C-27057E06F56B}"/>
              </a:ext>
            </a:extLst>
          </p:cNvPr>
          <p:cNvSpPr/>
          <p:nvPr/>
        </p:nvSpPr>
        <p:spPr>
          <a:xfrm>
            <a:off x="1141412" y="4533372"/>
            <a:ext cx="4646612" cy="92333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https://azure.microsoft.com/en-us/resources/videos/get-started-with-azure-automation/</a:t>
            </a:r>
          </a:p>
        </p:txBody>
      </p:sp>
      <p:pic>
        <p:nvPicPr>
          <p:cNvPr id="20" name="Picture 4" descr="Image result for azure functions">
            <a:extLst>
              <a:ext uri="{FF2B5EF4-FFF2-40B4-BE49-F238E27FC236}">
                <a16:creationId xmlns:a16="http://schemas.microsoft.com/office/drawing/2014/main" id="{9700B23E-931C-49BE-ACD4-DE4333A94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300584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5CE47B2-1C7C-42A0-8364-05BB3DE7C047}"/>
              </a:ext>
            </a:extLst>
          </p:cNvPr>
          <p:cNvSpPr/>
          <p:nvPr/>
        </p:nvSpPr>
        <p:spPr>
          <a:xfrm>
            <a:off x="7389812" y="3045316"/>
            <a:ext cx="4646612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https://www.brianbunke.com/blog/2018/02/27/powershell-in-azure-functions/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BD8AA3-1C2A-4D1B-B69A-48B988A0F300}"/>
              </a:ext>
            </a:extLst>
          </p:cNvPr>
          <p:cNvSpPr/>
          <p:nvPr/>
        </p:nvSpPr>
        <p:spPr>
          <a:xfrm>
            <a:off x="7389812" y="4657704"/>
            <a:ext cx="4646612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https://github.com/Azure/azure-functions-powershell-worker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B9324C-4E25-44B8-A03A-630CF7477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689" y="4690237"/>
            <a:ext cx="67212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8E957-2183-4DB2-B9B8-A82A87E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572000"/>
            <a:ext cx="2373148" cy="166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3C90-B091-4BAF-B1C0-5E83124A576A}"/>
              </a:ext>
            </a:extLst>
          </p:cNvPr>
          <p:cNvSpPr txBox="1"/>
          <p:nvPr/>
        </p:nvSpPr>
        <p:spPr>
          <a:xfrm>
            <a:off x="303212" y="623786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Deployment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64F92-316C-4D41-87F7-523609624346}"/>
              </a:ext>
            </a:extLst>
          </p:cNvPr>
          <p:cNvGrpSpPr/>
          <p:nvPr/>
        </p:nvGrpSpPr>
        <p:grpSpPr>
          <a:xfrm>
            <a:off x="6786298" y="2014142"/>
            <a:ext cx="2373148" cy="1855271"/>
            <a:chOff x="6627812" y="3581400"/>
            <a:chExt cx="2373148" cy="1855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512893-0223-4D26-88C2-795202603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7812" y="3581400"/>
              <a:ext cx="2373148" cy="14859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7528E-3DCF-4B3C-BBF4-6B3BC3C542C3}"/>
                </a:ext>
              </a:extLst>
            </p:cNvPr>
            <p:cNvSpPr/>
            <p:nvPr/>
          </p:nvSpPr>
          <p:spPr>
            <a:xfrm>
              <a:off x="6627812" y="5067339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Orchestration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EF502F-C113-4BB7-A465-0A972710E88D}"/>
              </a:ext>
            </a:extLst>
          </p:cNvPr>
          <p:cNvGrpSpPr/>
          <p:nvPr/>
        </p:nvGrpSpPr>
        <p:grpSpPr>
          <a:xfrm>
            <a:off x="3427412" y="3200400"/>
            <a:ext cx="2373148" cy="2062105"/>
            <a:chOff x="3198812" y="1524000"/>
            <a:chExt cx="2373148" cy="20621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52670C-4EAB-4522-A8D9-DA110BC4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812" y="1524000"/>
              <a:ext cx="2367705" cy="16927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5669AA-CEEA-4608-ADC1-99EF6EC22ADE}"/>
                </a:ext>
              </a:extLst>
            </p:cNvPr>
            <p:cNvSpPr/>
            <p:nvPr/>
          </p:nvSpPr>
          <p:spPr>
            <a:xfrm>
              <a:off x="3198812" y="3216773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Script / Template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AAA326-02B8-4B2F-96DD-2DCDFD8963FD}"/>
              </a:ext>
            </a:extLst>
          </p:cNvPr>
          <p:cNvGrpSpPr/>
          <p:nvPr/>
        </p:nvGrpSpPr>
        <p:grpSpPr>
          <a:xfrm>
            <a:off x="9675812" y="152400"/>
            <a:ext cx="2384034" cy="2031019"/>
            <a:chOff x="9371012" y="1271552"/>
            <a:chExt cx="2384034" cy="20310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CC342E-DB22-4E93-BCD3-3CDAFAFD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1012" y="1271552"/>
              <a:ext cx="2384034" cy="16982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6A8B64-E588-4459-805A-D0D48B4FBEB3}"/>
                </a:ext>
              </a:extLst>
            </p:cNvPr>
            <p:cNvSpPr/>
            <p:nvPr/>
          </p:nvSpPr>
          <p:spPr>
            <a:xfrm>
              <a:off x="9371012" y="2964017"/>
              <a:ext cx="2373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Continuous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82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2EF502F-C113-4BB7-A465-0A972710E88D}"/>
              </a:ext>
            </a:extLst>
          </p:cNvPr>
          <p:cNvGrpSpPr/>
          <p:nvPr/>
        </p:nvGrpSpPr>
        <p:grpSpPr>
          <a:xfrm>
            <a:off x="5256212" y="152400"/>
            <a:ext cx="2373148" cy="2062105"/>
            <a:chOff x="3198812" y="1524000"/>
            <a:chExt cx="2373148" cy="20621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52670C-4EAB-4522-A8D9-DA110BC4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8812" y="1524000"/>
              <a:ext cx="2367705" cy="16927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5669AA-CEEA-4608-ADC1-99EF6EC22ADE}"/>
                </a:ext>
              </a:extLst>
            </p:cNvPr>
            <p:cNvSpPr/>
            <p:nvPr/>
          </p:nvSpPr>
          <p:spPr>
            <a:xfrm>
              <a:off x="3198812" y="3216773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Script / Template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0C3630-FAF6-4A67-B397-733D7CFB2AB0}"/>
              </a:ext>
            </a:extLst>
          </p:cNvPr>
          <p:cNvSpPr txBox="1"/>
          <p:nvPr/>
        </p:nvSpPr>
        <p:spPr>
          <a:xfrm>
            <a:off x="686686" y="4680946"/>
            <a:ext cx="5358070" cy="138499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AWS CLI</a:t>
            </a:r>
          </a:p>
          <a:p>
            <a:r>
              <a:rPr lang="en-US" sz="2800" dirty="0"/>
              <a:t>AWS CloudFormation</a:t>
            </a:r>
          </a:p>
          <a:p>
            <a:r>
              <a:rPr lang="en-US" sz="2800" dirty="0"/>
              <a:t>AWS Tools for Windows </a:t>
            </a:r>
            <a:r>
              <a:rPr lang="en-US" sz="2800" dirty="0" err="1"/>
              <a:t>Powershell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E13D5-33C6-46AD-8829-18499385C608}"/>
              </a:ext>
            </a:extLst>
          </p:cNvPr>
          <p:cNvSpPr txBox="1"/>
          <p:nvPr/>
        </p:nvSpPr>
        <p:spPr>
          <a:xfrm>
            <a:off x="7456486" y="4660528"/>
            <a:ext cx="3456652" cy="138499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Azure CLI</a:t>
            </a:r>
            <a:br>
              <a:rPr lang="en-US" sz="2800" dirty="0"/>
            </a:br>
            <a:r>
              <a:rPr lang="en-US" sz="2800" dirty="0" err="1"/>
              <a:t>AzureRM</a:t>
            </a:r>
            <a:r>
              <a:rPr lang="en-US" sz="2800" dirty="0"/>
              <a:t> Templates</a:t>
            </a:r>
          </a:p>
          <a:p>
            <a:r>
              <a:rPr lang="en-US" sz="2800" dirty="0"/>
              <a:t>Az </a:t>
            </a:r>
            <a:r>
              <a:rPr lang="en-US" sz="2800" dirty="0" err="1"/>
              <a:t>Powershell</a:t>
            </a:r>
            <a:r>
              <a:rPr lang="en-US" sz="2800" dirty="0"/>
              <a:t> Module</a:t>
            </a:r>
          </a:p>
        </p:txBody>
      </p:sp>
      <p:pic>
        <p:nvPicPr>
          <p:cNvPr id="2050" name="Picture 2" descr="Image result for aws">
            <a:extLst>
              <a:ext uri="{FF2B5EF4-FFF2-40B4-BE49-F238E27FC236}">
                <a16:creationId xmlns:a16="http://schemas.microsoft.com/office/drawing/2014/main" id="{2D25C84E-00A2-4BE6-B2F3-2849A5AF5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3124200"/>
            <a:ext cx="3162300" cy="1447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icrosoft azure">
            <a:extLst>
              <a:ext uri="{FF2B5EF4-FFF2-40B4-BE49-F238E27FC236}">
                <a16:creationId xmlns:a16="http://schemas.microsoft.com/office/drawing/2014/main" id="{BFB7D187-ED92-450D-8DAD-2C009F27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337" y="3057525"/>
            <a:ext cx="3028950" cy="1514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B3D611-5C70-4F98-A5DD-7622C021E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87788" y="-328066"/>
            <a:ext cx="2373148" cy="166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CCDDAD-02E8-4FDF-9DE4-0D76DDFC941D}"/>
              </a:ext>
            </a:extLst>
          </p:cNvPr>
          <p:cNvSpPr txBox="1"/>
          <p:nvPr/>
        </p:nvSpPr>
        <p:spPr>
          <a:xfrm>
            <a:off x="-3887788" y="1337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Deployment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6B511A-5DE5-46C0-8654-643F8A1A63E9}"/>
              </a:ext>
            </a:extLst>
          </p:cNvPr>
          <p:cNvGrpSpPr/>
          <p:nvPr/>
        </p:nvGrpSpPr>
        <p:grpSpPr>
          <a:xfrm>
            <a:off x="4646612" y="9448800"/>
            <a:ext cx="2373148" cy="1855271"/>
            <a:chOff x="6627812" y="3581400"/>
            <a:chExt cx="2373148" cy="18552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BDFB43-7E0C-49D6-B443-7E7EB028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7812" y="3581400"/>
              <a:ext cx="2373148" cy="14859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74747E-7B3D-4A3B-BF09-537CCB87E3AD}"/>
                </a:ext>
              </a:extLst>
            </p:cNvPr>
            <p:cNvSpPr/>
            <p:nvPr/>
          </p:nvSpPr>
          <p:spPr>
            <a:xfrm>
              <a:off x="6627812" y="5067339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Orchestration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51453D-F4D3-435A-ACD2-001151AEE6D3}"/>
              </a:ext>
            </a:extLst>
          </p:cNvPr>
          <p:cNvGrpSpPr/>
          <p:nvPr/>
        </p:nvGrpSpPr>
        <p:grpSpPr>
          <a:xfrm>
            <a:off x="14628812" y="-2031019"/>
            <a:ext cx="2384034" cy="2031019"/>
            <a:chOff x="9371012" y="1271552"/>
            <a:chExt cx="2384034" cy="203101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C1B1968-F013-46DD-8969-06D0C45C9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1012" y="1271552"/>
              <a:ext cx="2384034" cy="16982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8202F6-4EC2-4227-8339-2BE8C1260EFD}"/>
                </a:ext>
              </a:extLst>
            </p:cNvPr>
            <p:cNvSpPr/>
            <p:nvPr/>
          </p:nvSpPr>
          <p:spPr>
            <a:xfrm>
              <a:off x="9371012" y="2964017"/>
              <a:ext cx="2373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Continuous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20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8E957-2183-4DB2-B9B8-A82A87E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572000"/>
            <a:ext cx="2373148" cy="166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3C90-B091-4BAF-B1C0-5E83124A576A}"/>
              </a:ext>
            </a:extLst>
          </p:cNvPr>
          <p:cNvSpPr txBox="1"/>
          <p:nvPr/>
        </p:nvSpPr>
        <p:spPr>
          <a:xfrm>
            <a:off x="303212" y="623786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Deployment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64F92-316C-4D41-87F7-523609624346}"/>
              </a:ext>
            </a:extLst>
          </p:cNvPr>
          <p:cNvGrpSpPr/>
          <p:nvPr/>
        </p:nvGrpSpPr>
        <p:grpSpPr>
          <a:xfrm>
            <a:off x="6786298" y="2014142"/>
            <a:ext cx="2373148" cy="1855271"/>
            <a:chOff x="6627812" y="3581400"/>
            <a:chExt cx="2373148" cy="1855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512893-0223-4D26-88C2-795202603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7812" y="3581400"/>
              <a:ext cx="2373148" cy="14859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7528E-3DCF-4B3C-BBF4-6B3BC3C542C3}"/>
                </a:ext>
              </a:extLst>
            </p:cNvPr>
            <p:cNvSpPr/>
            <p:nvPr/>
          </p:nvSpPr>
          <p:spPr>
            <a:xfrm>
              <a:off x="6627812" y="5067339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Orchestration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EF502F-C113-4BB7-A465-0A972710E88D}"/>
              </a:ext>
            </a:extLst>
          </p:cNvPr>
          <p:cNvGrpSpPr/>
          <p:nvPr/>
        </p:nvGrpSpPr>
        <p:grpSpPr>
          <a:xfrm>
            <a:off x="3427412" y="3200400"/>
            <a:ext cx="2373148" cy="2062105"/>
            <a:chOff x="3198812" y="1524000"/>
            <a:chExt cx="2373148" cy="20621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52670C-4EAB-4522-A8D9-DA110BC4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812" y="1524000"/>
              <a:ext cx="2367705" cy="16927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5669AA-CEEA-4608-ADC1-99EF6EC22ADE}"/>
                </a:ext>
              </a:extLst>
            </p:cNvPr>
            <p:cNvSpPr/>
            <p:nvPr/>
          </p:nvSpPr>
          <p:spPr>
            <a:xfrm>
              <a:off x="3198812" y="3216773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Script / Template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AAA326-02B8-4B2F-96DD-2DCDFD8963FD}"/>
              </a:ext>
            </a:extLst>
          </p:cNvPr>
          <p:cNvGrpSpPr/>
          <p:nvPr/>
        </p:nvGrpSpPr>
        <p:grpSpPr>
          <a:xfrm>
            <a:off x="9675812" y="152400"/>
            <a:ext cx="2384034" cy="2031019"/>
            <a:chOff x="9371012" y="1271552"/>
            <a:chExt cx="2384034" cy="20310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CC342E-DB22-4E93-BCD3-3CDAFAFDF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1012" y="1271552"/>
              <a:ext cx="2384034" cy="16982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6A8B64-E588-4459-805A-D0D48B4FBEB3}"/>
                </a:ext>
              </a:extLst>
            </p:cNvPr>
            <p:cNvSpPr/>
            <p:nvPr/>
          </p:nvSpPr>
          <p:spPr>
            <a:xfrm>
              <a:off x="9371012" y="2964017"/>
              <a:ext cx="2373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Continuous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31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2464F92-316C-4D41-87F7-523609624346}"/>
              </a:ext>
            </a:extLst>
          </p:cNvPr>
          <p:cNvGrpSpPr/>
          <p:nvPr/>
        </p:nvGrpSpPr>
        <p:grpSpPr>
          <a:xfrm>
            <a:off x="4907838" y="160643"/>
            <a:ext cx="2373148" cy="1855271"/>
            <a:chOff x="6627812" y="3581400"/>
            <a:chExt cx="2373148" cy="1855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512893-0223-4D26-88C2-795202603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7812" y="3581400"/>
              <a:ext cx="2373148" cy="14859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7528E-3DCF-4B3C-BBF4-6B3BC3C542C3}"/>
                </a:ext>
              </a:extLst>
            </p:cNvPr>
            <p:cNvSpPr/>
            <p:nvPr/>
          </p:nvSpPr>
          <p:spPr>
            <a:xfrm>
              <a:off x="6627812" y="5067339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Orchestration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A22F692-1F17-4F33-A756-8F158C3C97A2}"/>
              </a:ext>
            </a:extLst>
          </p:cNvPr>
          <p:cNvSpPr/>
          <p:nvPr/>
        </p:nvSpPr>
        <p:spPr>
          <a:xfrm>
            <a:off x="379412" y="2209191"/>
            <a:ext cx="51042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General Purpose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25CF1-D7B3-4024-AB12-BB0BD89FC2EF}"/>
              </a:ext>
            </a:extLst>
          </p:cNvPr>
          <p:cNvSpPr/>
          <p:nvPr/>
        </p:nvSpPr>
        <p:spPr>
          <a:xfrm>
            <a:off x="7576734" y="2209191"/>
            <a:ext cx="30540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Specialist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/>
            </a:endParaRPr>
          </a:p>
        </p:txBody>
      </p:sp>
      <p:pic>
        <p:nvPicPr>
          <p:cNvPr id="4098" name="Picture 2" descr="Image result for terraform">
            <a:extLst>
              <a:ext uri="{FF2B5EF4-FFF2-40B4-BE49-F238E27FC236}">
                <a16:creationId xmlns:a16="http://schemas.microsoft.com/office/drawing/2014/main" id="{E5E9731A-6303-4AF3-B2FE-F17A76D5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3397711"/>
            <a:ext cx="3497922" cy="8382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8BE460FA-AFC3-4D90-8683-C9C3663DA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4" y="4876800"/>
            <a:ext cx="2420668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42AA6-A811-47E6-8B9A-C487DE08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012" y="4766931"/>
            <a:ext cx="2591958" cy="10738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04" name="Picture 8" descr="Image result for ansible">
            <a:extLst>
              <a:ext uri="{FF2B5EF4-FFF2-40B4-BE49-F238E27FC236}">
                <a16:creationId xmlns:a16="http://schemas.microsoft.com/office/drawing/2014/main" id="{7666E533-B579-408C-AD9E-21BEBAEC8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094" y="3228123"/>
            <a:ext cx="1810869" cy="14371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70EC8-EAFC-4CD1-BB9D-E0117DA68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1346" y="4475046"/>
            <a:ext cx="1622146" cy="20050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06" name="Picture 10" descr="Image result for serverless framework">
            <a:extLst>
              <a:ext uri="{FF2B5EF4-FFF2-40B4-BE49-F238E27FC236}">
                <a16:creationId xmlns:a16="http://schemas.microsoft.com/office/drawing/2014/main" id="{C9CE6183-201B-4F48-961C-8526AA0A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44" y="3208471"/>
            <a:ext cx="3838575" cy="1190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B961AB-BF5E-40B1-BAD4-86A83ACBBE20}"/>
              </a:ext>
            </a:extLst>
          </p:cNvPr>
          <p:cNvGrpSpPr/>
          <p:nvPr/>
        </p:nvGrpSpPr>
        <p:grpSpPr>
          <a:xfrm>
            <a:off x="5135282" y="8670175"/>
            <a:ext cx="2373148" cy="2062105"/>
            <a:chOff x="3198812" y="1524000"/>
            <a:chExt cx="2373148" cy="20621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8C76FD6-F1AD-47E6-B201-8B773DBAA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98812" y="1524000"/>
              <a:ext cx="2367705" cy="16927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4C571E-1BEF-4B87-8F49-29A1B843DA20}"/>
                </a:ext>
              </a:extLst>
            </p:cNvPr>
            <p:cNvSpPr/>
            <p:nvPr/>
          </p:nvSpPr>
          <p:spPr>
            <a:xfrm>
              <a:off x="3198812" y="3216773"/>
              <a:ext cx="2373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Script / Template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B2BA44E-77A6-46A2-9893-F9557C27A3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05012" y="-1828800"/>
            <a:ext cx="2373148" cy="1660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C24E59-FC36-4980-89F6-D9FAD5FD3A2F}"/>
              </a:ext>
            </a:extLst>
          </p:cNvPr>
          <p:cNvSpPr txBox="1"/>
          <p:nvPr/>
        </p:nvSpPr>
        <p:spPr>
          <a:xfrm>
            <a:off x="14705012" y="19112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Deployment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329EAF-9347-4BF0-BB2D-DF889549C5CD}"/>
              </a:ext>
            </a:extLst>
          </p:cNvPr>
          <p:cNvGrpSpPr/>
          <p:nvPr/>
        </p:nvGrpSpPr>
        <p:grpSpPr>
          <a:xfrm>
            <a:off x="-6707188" y="4876800"/>
            <a:ext cx="2384034" cy="2031019"/>
            <a:chOff x="9371012" y="1271552"/>
            <a:chExt cx="2384034" cy="203101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87CA1BB-0457-4DF2-B8FB-DB02C607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71012" y="1271552"/>
              <a:ext cx="2384034" cy="16982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EA6F3B9-52F2-48D3-8B1A-430C585377FA}"/>
                </a:ext>
              </a:extLst>
            </p:cNvPr>
            <p:cNvSpPr/>
            <p:nvPr/>
          </p:nvSpPr>
          <p:spPr>
            <a:xfrm>
              <a:off x="9371012" y="2964017"/>
              <a:ext cx="237314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Continuous Deployment</a:t>
              </a:r>
            </a:p>
          </p:txBody>
        </p:sp>
      </p:grpSp>
      <p:pic>
        <p:nvPicPr>
          <p:cNvPr id="1026" name="Picture 2" descr="Image result for stackery">
            <a:extLst>
              <a:ext uri="{FF2B5EF4-FFF2-40B4-BE49-F238E27FC236}">
                <a16:creationId xmlns:a16="http://schemas.microsoft.com/office/drawing/2014/main" id="{694BC0DE-64DC-463A-BCD7-8236965C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4665321"/>
            <a:ext cx="2962275" cy="1543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ED01E2E9AE04784A28DBC0D56F874" ma:contentTypeVersion="0" ma:contentTypeDescription="Create a new document." ma:contentTypeScope="" ma:versionID="14d1bee1354341fa849ba57e7de4a3f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80f7f7522f218e81b2b69d9e7d12a8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741DB5-17B8-4FE1-9712-ED03E8BBE8E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922776-EA79-4962-AC2A-16BF4C7AA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71169EA-9DD2-4F11-9DC5-31E350A1E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2904</TotalTime>
  <Words>204</Words>
  <Application>Microsoft Office PowerPoint</Application>
  <PresentationFormat>Custom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Corbel</vt:lpstr>
      <vt:lpstr>Digital Blue Tunnel 16x9</vt:lpstr>
      <vt:lpstr>Powershell As A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Functions Costs – Ticket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Modeling Presentation and Demo</dc:title>
  <dc:creator>Grote, Justin</dc:creator>
  <cp:lastModifiedBy>Grote, Justin</cp:lastModifiedBy>
  <cp:revision>48</cp:revision>
  <dcterms:created xsi:type="dcterms:W3CDTF">2019-01-08T23:14:44Z</dcterms:created>
  <dcterms:modified xsi:type="dcterms:W3CDTF">2019-03-14T15:52:13Z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0x010100E35ED01E2E9AE04784A28DBC0D56F874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